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7818C-546E-5B8E-00E0-62216D5DED92}" v="62" dt="2020-09-03T16:34:08.795"/>
    <p1510:client id="{6E157C3D-98A3-4FA0-9CB4-627FD3D7DA16}" v="19" dt="2020-09-02T16:07:44.570"/>
    <p1510:client id="{7A0763CE-C183-0F2E-6352-4AB2157971E7}" v="88" dt="2020-09-03T15:30:29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by Leusink" userId="S::libby.leusink@lethsd.ab.ca::e08a3d61-1a2f-4d3f-84ab-4fd4afc83cd2" providerId="AD" clId="Web-{4857818C-546E-5B8E-00E0-62216D5DED92}"/>
    <pc:docChg chg="modSld">
      <pc:chgData name="Libby Leusink" userId="S::libby.leusink@lethsd.ab.ca::e08a3d61-1a2f-4d3f-84ab-4fd4afc83cd2" providerId="AD" clId="Web-{4857818C-546E-5B8E-00E0-62216D5DED92}" dt="2020-09-03T16:34:08.795" v="59" actId="20577"/>
      <pc:docMkLst>
        <pc:docMk/>
      </pc:docMkLst>
      <pc:sldChg chg="modSp">
        <pc:chgData name="Libby Leusink" userId="S::libby.leusink@lethsd.ab.ca::e08a3d61-1a2f-4d3f-84ab-4fd4afc83cd2" providerId="AD" clId="Web-{4857818C-546E-5B8E-00E0-62216D5DED92}" dt="2020-09-03T16:33:44.012" v="4" actId="20577"/>
        <pc:sldMkLst>
          <pc:docMk/>
          <pc:sldMk cId="2729753575" sldId="256"/>
        </pc:sldMkLst>
        <pc:spChg chg="mod">
          <ac:chgData name="Libby Leusink" userId="S::libby.leusink@lethsd.ab.ca::e08a3d61-1a2f-4d3f-84ab-4fd4afc83cd2" providerId="AD" clId="Web-{4857818C-546E-5B8E-00E0-62216D5DED92}" dt="2020-09-03T16:33:44.012" v="4" actId="20577"/>
          <ac:spMkLst>
            <pc:docMk/>
            <pc:sldMk cId="2729753575" sldId="256"/>
            <ac:spMk id="3" creationId="{2C15278E-ADB1-4385-95FC-E3ACD8EC4A10}"/>
          </ac:spMkLst>
        </pc:spChg>
      </pc:sldChg>
      <pc:sldChg chg="modSp">
        <pc:chgData name="Libby Leusink" userId="S::libby.leusink@lethsd.ab.ca::e08a3d61-1a2f-4d3f-84ab-4fd4afc83cd2" providerId="AD" clId="Web-{4857818C-546E-5B8E-00E0-62216D5DED92}" dt="2020-09-03T16:34:08.795" v="58" actId="20577"/>
        <pc:sldMkLst>
          <pc:docMk/>
          <pc:sldMk cId="3794031672" sldId="257"/>
        </pc:sldMkLst>
        <pc:spChg chg="mod">
          <ac:chgData name="Libby Leusink" userId="S::libby.leusink@lethsd.ab.ca::e08a3d61-1a2f-4d3f-84ab-4fd4afc83cd2" providerId="AD" clId="Web-{4857818C-546E-5B8E-00E0-62216D5DED92}" dt="2020-09-03T16:34:08.795" v="58" actId="20577"/>
          <ac:spMkLst>
            <pc:docMk/>
            <pc:sldMk cId="3794031672" sldId="257"/>
            <ac:spMk id="4" creationId="{4C86B1B5-0DA4-4A24-81F5-DA0AF168AA3A}"/>
          </ac:spMkLst>
        </pc:spChg>
      </pc:sldChg>
      <pc:sldChg chg="modSp">
        <pc:chgData name="Libby Leusink" userId="S::libby.leusink@lethsd.ab.ca::e08a3d61-1a2f-4d3f-84ab-4fd4afc83cd2" providerId="AD" clId="Web-{4857818C-546E-5B8E-00E0-62216D5DED92}" dt="2020-09-03T16:34:00.591" v="49" actId="20577"/>
        <pc:sldMkLst>
          <pc:docMk/>
          <pc:sldMk cId="237266896" sldId="261"/>
        </pc:sldMkLst>
        <pc:spChg chg="mod">
          <ac:chgData name="Libby Leusink" userId="S::libby.leusink@lethsd.ab.ca::e08a3d61-1a2f-4d3f-84ab-4fd4afc83cd2" providerId="AD" clId="Web-{4857818C-546E-5B8E-00E0-62216D5DED92}" dt="2020-09-03T16:34:00.591" v="49" actId="20577"/>
          <ac:spMkLst>
            <pc:docMk/>
            <pc:sldMk cId="237266896" sldId="261"/>
            <ac:spMk id="4" creationId="{D2336D1F-1026-4B74-9191-D6FA246378FD}"/>
          </ac:spMkLst>
        </pc:spChg>
      </pc:sldChg>
    </pc:docChg>
  </pc:docChgLst>
  <pc:docChgLst>
    <pc:chgData name="Sarah Renner" userId="2e1c4d18-6b76-4c2d-b428-d330aa6f90b5" providerId="ADAL" clId="{6E157C3D-98A3-4FA0-9CB4-627FD3D7DA16}"/>
    <pc:docChg chg="custSel addSld modSld">
      <pc:chgData name="Sarah Renner" userId="2e1c4d18-6b76-4c2d-b428-d330aa6f90b5" providerId="ADAL" clId="{6E157C3D-98A3-4FA0-9CB4-627FD3D7DA16}" dt="2020-09-02T16:08:35.129" v="1573" actId="20577"/>
      <pc:docMkLst>
        <pc:docMk/>
      </pc:docMkLst>
      <pc:sldChg chg="modSp mod">
        <pc:chgData name="Sarah Renner" userId="2e1c4d18-6b76-4c2d-b428-d330aa6f90b5" providerId="ADAL" clId="{6E157C3D-98A3-4FA0-9CB4-627FD3D7DA16}" dt="2020-09-02T15:19:41.999" v="1" actId="14100"/>
        <pc:sldMkLst>
          <pc:docMk/>
          <pc:sldMk cId="3794031672" sldId="257"/>
        </pc:sldMkLst>
        <pc:spChg chg="mod">
          <ac:chgData name="Sarah Renner" userId="2e1c4d18-6b76-4c2d-b428-d330aa6f90b5" providerId="ADAL" clId="{6E157C3D-98A3-4FA0-9CB4-627FD3D7DA16}" dt="2020-09-02T15:19:41.999" v="1" actId="14100"/>
          <ac:spMkLst>
            <pc:docMk/>
            <pc:sldMk cId="3794031672" sldId="257"/>
            <ac:spMk id="4" creationId="{4C86B1B5-0DA4-4A24-81F5-DA0AF168AA3A}"/>
          </ac:spMkLst>
        </pc:spChg>
      </pc:sldChg>
      <pc:sldChg chg="addSp delSp modSp new mod">
        <pc:chgData name="Sarah Renner" userId="2e1c4d18-6b76-4c2d-b428-d330aa6f90b5" providerId="ADAL" clId="{6E157C3D-98A3-4FA0-9CB4-627FD3D7DA16}" dt="2020-09-02T15:28:13.777" v="316" actId="20577"/>
        <pc:sldMkLst>
          <pc:docMk/>
          <pc:sldMk cId="1210406717" sldId="258"/>
        </pc:sldMkLst>
        <pc:spChg chg="del">
          <ac:chgData name="Sarah Renner" userId="2e1c4d18-6b76-4c2d-b428-d330aa6f90b5" providerId="ADAL" clId="{6E157C3D-98A3-4FA0-9CB4-627FD3D7DA16}" dt="2020-09-02T15:20:27.709" v="3"/>
          <ac:spMkLst>
            <pc:docMk/>
            <pc:sldMk cId="1210406717" sldId="258"/>
            <ac:spMk id="3" creationId="{F6C5639B-7B5F-48CC-8201-6DE7CE641406}"/>
          </ac:spMkLst>
        </pc:spChg>
        <pc:spChg chg="mod">
          <ac:chgData name="Sarah Renner" userId="2e1c4d18-6b76-4c2d-b428-d330aa6f90b5" providerId="ADAL" clId="{6E157C3D-98A3-4FA0-9CB4-627FD3D7DA16}" dt="2020-09-02T15:28:13.777" v="316" actId="20577"/>
          <ac:spMkLst>
            <pc:docMk/>
            <pc:sldMk cId="1210406717" sldId="258"/>
            <ac:spMk id="4" creationId="{B3E03B0E-730E-461B-B6F6-E217F76A2A5B}"/>
          </ac:spMkLst>
        </pc:spChg>
        <pc:picChg chg="add mod">
          <ac:chgData name="Sarah Renner" userId="2e1c4d18-6b76-4c2d-b428-d330aa6f90b5" providerId="ADAL" clId="{6E157C3D-98A3-4FA0-9CB4-627FD3D7DA16}" dt="2020-09-02T15:20:32.278" v="4" actId="14100"/>
          <ac:picMkLst>
            <pc:docMk/>
            <pc:sldMk cId="1210406717" sldId="258"/>
            <ac:picMk id="5" creationId="{E802004D-7EB0-42C5-83A1-FDCE31A81B81}"/>
          </ac:picMkLst>
        </pc:picChg>
      </pc:sldChg>
      <pc:sldChg chg="addSp delSp modSp new mod">
        <pc:chgData name="Sarah Renner" userId="2e1c4d18-6b76-4c2d-b428-d330aa6f90b5" providerId="ADAL" clId="{6E157C3D-98A3-4FA0-9CB4-627FD3D7DA16}" dt="2020-09-02T15:38:27.518" v="1076" actId="27636"/>
        <pc:sldMkLst>
          <pc:docMk/>
          <pc:sldMk cId="569424654" sldId="259"/>
        </pc:sldMkLst>
        <pc:spChg chg="del">
          <ac:chgData name="Sarah Renner" userId="2e1c4d18-6b76-4c2d-b428-d330aa6f90b5" providerId="ADAL" clId="{6E157C3D-98A3-4FA0-9CB4-627FD3D7DA16}" dt="2020-09-02T15:36:28.090" v="1066"/>
          <ac:spMkLst>
            <pc:docMk/>
            <pc:sldMk cId="569424654" sldId="259"/>
            <ac:spMk id="3" creationId="{23024D13-BB7E-4A6E-9208-2ECC4356092B}"/>
          </ac:spMkLst>
        </pc:spChg>
        <pc:spChg chg="mod">
          <ac:chgData name="Sarah Renner" userId="2e1c4d18-6b76-4c2d-b428-d330aa6f90b5" providerId="ADAL" clId="{6E157C3D-98A3-4FA0-9CB4-627FD3D7DA16}" dt="2020-09-02T15:38:27.518" v="1076" actId="27636"/>
          <ac:spMkLst>
            <pc:docMk/>
            <pc:sldMk cId="569424654" sldId="259"/>
            <ac:spMk id="4" creationId="{E355CD33-0ED6-4F80-A8F2-F178DF8D7EE3}"/>
          </ac:spMkLst>
        </pc:spChg>
        <pc:picChg chg="add del mod">
          <ac:chgData name="Sarah Renner" userId="2e1c4d18-6b76-4c2d-b428-d330aa6f90b5" providerId="ADAL" clId="{6E157C3D-98A3-4FA0-9CB4-627FD3D7DA16}" dt="2020-09-02T15:35:20.381" v="987" actId="478"/>
          <ac:picMkLst>
            <pc:docMk/>
            <pc:sldMk cId="569424654" sldId="259"/>
            <ac:picMk id="5" creationId="{2A0AAA2A-AD03-4915-BC00-43966D4FD4B6}"/>
          </ac:picMkLst>
        </pc:picChg>
        <pc:picChg chg="add mod">
          <ac:chgData name="Sarah Renner" userId="2e1c4d18-6b76-4c2d-b428-d330aa6f90b5" providerId="ADAL" clId="{6E157C3D-98A3-4FA0-9CB4-627FD3D7DA16}" dt="2020-09-02T15:36:28.090" v="1066"/>
          <ac:picMkLst>
            <pc:docMk/>
            <pc:sldMk cId="569424654" sldId="259"/>
            <ac:picMk id="6" creationId="{5C5ED821-8F8B-4198-A73E-008B12B80024}"/>
          </ac:picMkLst>
        </pc:picChg>
      </pc:sldChg>
      <pc:sldChg chg="addSp delSp modSp new mod">
        <pc:chgData name="Sarah Renner" userId="2e1c4d18-6b76-4c2d-b428-d330aa6f90b5" providerId="ADAL" clId="{6E157C3D-98A3-4FA0-9CB4-627FD3D7DA16}" dt="2020-09-02T16:08:22.674" v="1572" actId="20577"/>
        <pc:sldMkLst>
          <pc:docMk/>
          <pc:sldMk cId="360777701" sldId="260"/>
        </pc:sldMkLst>
        <pc:spChg chg="del">
          <ac:chgData name="Sarah Renner" userId="2e1c4d18-6b76-4c2d-b428-d330aa6f90b5" providerId="ADAL" clId="{6E157C3D-98A3-4FA0-9CB4-627FD3D7DA16}" dt="2020-09-02T15:35:40.676" v="989"/>
          <ac:spMkLst>
            <pc:docMk/>
            <pc:sldMk cId="360777701" sldId="260"/>
            <ac:spMk id="3" creationId="{CF299EF0-87A9-48E7-8239-5FB72435212B}"/>
          </ac:spMkLst>
        </pc:spChg>
        <pc:spChg chg="mod">
          <ac:chgData name="Sarah Renner" userId="2e1c4d18-6b76-4c2d-b428-d330aa6f90b5" providerId="ADAL" clId="{6E157C3D-98A3-4FA0-9CB4-627FD3D7DA16}" dt="2020-09-02T16:08:22.674" v="1572" actId="20577"/>
          <ac:spMkLst>
            <pc:docMk/>
            <pc:sldMk cId="360777701" sldId="260"/>
            <ac:spMk id="4" creationId="{AA9DD265-01BE-4903-ABFC-A34F299A0E56}"/>
          </ac:spMkLst>
        </pc:spChg>
        <pc:picChg chg="add del">
          <ac:chgData name="Sarah Renner" userId="2e1c4d18-6b76-4c2d-b428-d330aa6f90b5" providerId="ADAL" clId="{6E157C3D-98A3-4FA0-9CB4-627FD3D7DA16}" dt="2020-09-02T15:35:36.874" v="988" actId="478"/>
          <ac:picMkLst>
            <pc:docMk/>
            <pc:sldMk cId="360777701" sldId="260"/>
            <ac:picMk id="5" creationId="{47A1BFC4-E115-47D4-AAF0-3326FEBC56F4}"/>
          </ac:picMkLst>
        </pc:picChg>
        <pc:picChg chg="add mod">
          <ac:chgData name="Sarah Renner" userId="2e1c4d18-6b76-4c2d-b428-d330aa6f90b5" providerId="ADAL" clId="{6E157C3D-98A3-4FA0-9CB4-627FD3D7DA16}" dt="2020-09-02T15:35:40.676" v="989"/>
          <ac:picMkLst>
            <pc:docMk/>
            <pc:sldMk cId="360777701" sldId="260"/>
            <ac:picMk id="6" creationId="{B438872E-B692-4EFE-B79C-535D4CB9FE75}"/>
          </ac:picMkLst>
        </pc:picChg>
      </pc:sldChg>
      <pc:sldChg chg="addSp delSp modSp new mod">
        <pc:chgData name="Sarah Renner" userId="2e1c4d18-6b76-4c2d-b428-d330aa6f90b5" providerId="ADAL" clId="{6E157C3D-98A3-4FA0-9CB4-627FD3D7DA16}" dt="2020-09-02T16:08:35.129" v="1573" actId="20577"/>
        <pc:sldMkLst>
          <pc:docMk/>
          <pc:sldMk cId="237266896" sldId="261"/>
        </pc:sldMkLst>
        <pc:spChg chg="del">
          <ac:chgData name="Sarah Renner" userId="2e1c4d18-6b76-4c2d-b428-d330aa6f90b5" providerId="ADAL" clId="{6E157C3D-98A3-4FA0-9CB4-627FD3D7DA16}" dt="2020-09-02T15:43:25.928" v="1195"/>
          <ac:spMkLst>
            <pc:docMk/>
            <pc:sldMk cId="237266896" sldId="261"/>
            <ac:spMk id="3" creationId="{2AADAED1-1397-4C78-8CD8-B8F34C66734B}"/>
          </ac:spMkLst>
        </pc:spChg>
        <pc:spChg chg="mod">
          <ac:chgData name="Sarah Renner" userId="2e1c4d18-6b76-4c2d-b428-d330aa6f90b5" providerId="ADAL" clId="{6E157C3D-98A3-4FA0-9CB4-627FD3D7DA16}" dt="2020-09-02T16:08:35.129" v="1573" actId="20577"/>
          <ac:spMkLst>
            <pc:docMk/>
            <pc:sldMk cId="237266896" sldId="261"/>
            <ac:spMk id="4" creationId="{D2336D1F-1026-4B74-9191-D6FA246378FD}"/>
          </ac:spMkLst>
        </pc:spChg>
        <pc:spChg chg="add del mod">
          <ac:chgData name="Sarah Renner" userId="2e1c4d18-6b76-4c2d-b428-d330aa6f90b5" providerId="ADAL" clId="{6E157C3D-98A3-4FA0-9CB4-627FD3D7DA16}" dt="2020-09-02T15:48:57.884" v="1555"/>
          <ac:spMkLst>
            <pc:docMk/>
            <pc:sldMk cId="237266896" sldId="261"/>
            <ac:spMk id="7" creationId="{65B002D3-57AE-4DF3-9DD2-FAA244707E99}"/>
          </ac:spMkLst>
        </pc:spChg>
        <pc:spChg chg="add del mod">
          <ac:chgData name="Sarah Renner" userId="2e1c4d18-6b76-4c2d-b428-d330aa6f90b5" providerId="ADAL" clId="{6E157C3D-98A3-4FA0-9CB4-627FD3D7DA16}" dt="2020-09-02T15:44:17.919" v="1210"/>
          <ac:spMkLst>
            <pc:docMk/>
            <pc:sldMk cId="237266896" sldId="261"/>
            <ac:spMk id="8" creationId="{EBDEF176-F620-494F-827A-A111704CC2F1}"/>
          </ac:spMkLst>
        </pc:spChg>
        <pc:spChg chg="add del mod">
          <ac:chgData name="Sarah Renner" userId="2e1c4d18-6b76-4c2d-b428-d330aa6f90b5" providerId="ADAL" clId="{6E157C3D-98A3-4FA0-9CB4-627FD3D7DA16}" dt="2020-09-02T15:49:57.757" v="1560" actId="931"/>
          <ac:spMkLst>
            <pc:docMk/>
            <pc:sldMk cId="237266896" sldId="261"/>
            <ac:spMk id="9" creationId="{D2A8EBB0-1ECB-4371-A794-A3D33181905D}"/>
          </ac:spMkLst>
        </pc:spChg>
        <pc:spChg chg="add del mod">
          <ac:chgData name="Sarah Renner" userId="2e1c4d18-6b76-4c2d-b428-d330aa6f90b5" providerId="ADAL" clId="{6E157C3D-98A3-4FA0-9CB4-627FD3D7DA16}" dt="2020-09-02T16:07:12.985" v="1568"/>
          <ac:spMkLst>
            <pc:docMk/>
            <pc:sldMk cId="237266896" sldId="261"/>
            <ac:spMk id="13" creationId="{C6A95B4F-449B-4B39-91EF-1A2913D794B0}"/>
          </ac:spMkLst>
        </pc:spChg>
        <pc:spChg chg="add del mod">
          <ac:chgData name="Sarah Renner" userId="2e1c4d18-6b76-4c2d-b428-d330aa6f90b5" providerId="ADAL" clId="{6E157C3D-98A3-4FA0-9CB4-627FD3D7DA16}" dt="2020-09-02T16:07:39.965" v="1570"/>
          <ac:spMkLst>
            <pc:docMk/>
            <pc:sldMk cId="237266896" sldId="261"/>
            <ac:spMk id="14" creationId="{21071DC0-2608-47D7-B2EB-54153B64E0F1}"/>
          </ac:spMkLst>
        </pc:spChg>
        <pc:picChg chg="add del mod">
          <ac:chgData name="Sarah Renner" userId="2e1c4d18-6b76-4c2d-b428-d330aa6f90b5" providerId="ADAL" clId="{6E157C3D-98A3-4FA0-9CB4-627FD3D7DA16}" dt="2020-09-02T15:43:35.859" v="1197" actId="478"/>
          <ac:picMkLst>
            <pc:docMk/>
            <pc:sldMk cId="237266896" sldId="261"/>
            <ac:picMk id="5" creationId="{233E59B1-DECE-46DF-A99E-1ACD2126AABC}"/>
          </ac:picMkLst>
        </pc:picChg>
        <pc:picChg chg="add del mod">
          <ac:chgData name="Sarah Renner" userId="2e1c4d18-6b76-4c2d-b428-d330aa6f90b5" providerId="ADAL" clId="{6E157C3D-98A3-4FA0-9CB4-627FD3D7DA16}" dt="2020-09-02T16:04:54.324" v="1567" actId="478"/>
          <ac:picMkLst>
            <pc:docMk/>
            <pc:sldMk cId="237266896" sldId="261"/>
            <ac:picMk id="11" creationId="{701AB1E5-B082-43B4-AE8B-F9A8A571F7A5}"/>
          </ac:picMkLst>
        </pc:picChg>
        <pc:picChg chg="add del mod">
          <ac:chgData name="Sarah Renner" userId="2e1c4d18-6b76-4c2d-b428-d330aa6f90b5" providerId="ADAL" clId="{6E157C3D-98A3-4FA0-9CB4-627FD3D7DA16}" dt="2020-09-02T15:49:29.809" v="1559" actId="478"/>
          <ac:picMkLst>
            <pc:docMk/>
            <pc:sldMk cId="237266896" sldId="261"/>
            <ac:picMk id="1026" creationId="{59F64536-B930-4F67-AF5E-6A7FA7A004D3}"/>
          </ac:picMkLst>
        </pc:picChg>
        <pc:picChg chg="add del">
          <ac:chgData name="Sarah Renner" userId="2e1c4d18-6b76-4c2d-b428-d330aa6f90b5" providerId="ADAL" clId="{6E157C3D-98A3-4FA0-9CB4-627FD3D7DA16}" dt="2020-09-02T16:07:16.444" v="1569" actId="478"/>
          <ac:picMkLst>
            <pc:docMk/>
            <pc:sldMk cId="237266896" sldId="261"/>
            <ac:picMk id="1028" creationId="{74ADB6D5-D966-4C85-908E-FCA4203A36A3}"/>
          </ac:picMkLst>
        </pc:picChg>
        <pc:picChg chg="add mod">
          <ac:chgData name="Sarah Renner" userId="2e1c4d18-6b76-4c2d-b428-d330aa6f90b5" providerId="ADAL" clId="{6E157C3D-98A3-4FA0-9CB4-627FD3D7DA16}" dt="2020-09-02T16:07:44.570" v="1571" actId="1076"/>
          <ac:picMkLst>
            <pc:docMk/>
            <pc:sldMk cId="237266896" sldId="261"/>
            <ac:picMk id="1030" creationId="{FA0AFDC8-5535-4127-B6F5-3050CAAE0649}"/>
          </ac:picMkLst>
        </pc:picChg>
      </pc:sldChg>
    </pc:docChg>
  </pc:docChgLst>
  <pc:docChgLst>
    <pc:chgData name="Libby Leusink" userId="S::libby.leusink@lethsd.ab.ca::e08a3d61-1a2f-4d3f-84ab-4fd4afc83cd2" providerId="AD" clId="Web-{7A0763CE-C183-0F2E-6352-4AB2157971E7}"/>
    <pc:docChg chg="modSld">
      <pc:chgData name="Libby Leusink" userId="S::libby.leusink@lethsd.ab.ca::e08a3d61-1a2f-4d3f-84ab-4fd4afc83cd2" providerId="AD" clId="Web-{7A0763CE-C183-0F2E-6352-4AB2157971E7}" dt="2020-09-03T15:30:29.600" v="84" actId="20577"/>
      <pc:docMkLst>
        <pc:docMk/>
      </pc:docMkLst>
      <pc:sldChg chg="modSp">
        <pc:chgData name="Libby Leusink" userId="S::libby.leusink@lethsd.ab.ca::e08a3d61-1a2f-4d3f-84ab-4fd4afc83cd2" providerId="AD" clId="Web-{7A0763CE-C183-0F2E-6352-4AB2157971E7}" dt="2020-09-03T15:30:27.319" v="82" actId="20577"/>
        <pc:sldMkLst>
          <pc:docMk/>
          <pc:sldMk cId="2729753575" sldId="256"/>
        </pc:sldMkLst>
        <pc:spChg chg="mod">
          <ac:chgData name="Libby Leusink" userId="S::libby.leusink@lethsd.ab.ca::e08a3d61-1a2f-4d3f-84ab-4fd4afc83cd2" providerId="AD" clId="Web-{7A0763CE-C183-0F2E-6352-4AB2157971E7}" dt="2020-09-03T15:30:27.319" v="82" actId="20577"/>
          <ac:spMkLst>
            <pc:docMk/>
            <pc:sldMk cId="2729753575" sldId="256"/>
            <ac:spMk id="3" creationId="{2C15278E-ADB1-4385-95FC-E3ACD8EC4A10}"/>
          </ac:spMkLst>
        </pc:spChg>
      </pc:sldChg>
      <pc:sldChg chg="delSp modSp">
        <pc:chgData name="Libby Leusink" userId="S::libby.leusink@lethsd.ab.ca::e08a3d61-1a2f-4d3f-84ab-4fd4afc83cd2" providerId="AD" clId="Web-{7A0763CE-C183-0F2E-6352-4AB2157971E7}" dt="2020-09-03T15:29:03.554" v="3" actId="20577"/>
        <pc:sldMkLst>
          <pc:docMk/>
          <pc:sldMk cId="3794031672" sldId="257"/>
        </pc:sldMkLst>
        <pc:spChg chg="del">
          <ac:chgData name="Libby Leusink" userId="S::libby.leusink@lethsd.ab.ca::e08a3d61-1a2f-4d3f-84ab-4fd4afc83cd2" providerId="AD" clId="Web-{7A0763CE-C183-0F2E-6352-4AB2157971E7}" dt="2020-09-03T15:28:53.868" v="0"/>
          <ac:spMkLst>
            <pc:docMk/>
            <pc:sldMk cId="3794031672" sldId="257"/>
            <ac:spMk id="2" creationId="{7C1176D0-AC7F-40D6-BE0E-7A1C295E29E8}"/>
          </ac:spMkLst>
        </pc:spChg>
        <pc:spChg chg="mod">
          <ac:chgData name="Libby Leusink" userId="S::libby.leusink@lethsd.ab.ca::e08a3d61-1a2f-4d3f-84ab-4fd4afc83cd2" providerId="AD" clId="Web-{7A0763CE-C183-0F2E-6352-4AB2157971E7}" dt="2020-09-03T15:29:03.554" v="3" actId="20577"/>
          <ac:spMkLst>
            <pc:docMk/>
            <pc:sldMk cId="3794031672" sldId="257"/>
            <ac:spMk id="4" creationId="{4C86B1B5-0DA4-4A24-81F5-DA0AF168AA3A}"/>
          </ac:spMkLst>
        </pc:spChg>
      </pc:sldChg>
      <pc:sldChg chg="delSp modSp">
        <pc:chgData name="Libby Leusink" userId="S::libby.leusink@lethsd.ab.ca::e08a3d61-1a2f-4d3f-84ab-4fd4afc83cd2" providerId="AD" clId="Web-{7A0763CE-C183-0F2E-6352-4AB2157971E7}" dt="2020-09-03T15:29:21.507" v="7" actId="1076"/>
        <pc:sldMkLst>
          <pc:docMk/>
          <pc:sldMk cId="1210406717" sldId="258"/>
        </pc:sldMkLst>
        <pc:spChg chg="del">
          <ac:chgData name="Libby Leusink" userId="S::libby.leusink@lethsd.ab.ca::e08a3d61-1a2f-4d3f-84ab-4fd4afc83cd2" providerId="AD" clId="Web-{7A0763CE-C183-0F2E-6352-4AB2157971E7}" dt="2020-09-03T15:29:10.741" v="6"/>
          <ac:spMkLst>
            <pc:docMk/>
            <pc:sldMk cId="1210406717" sldId="258"/>
            <ac:spMk id="2" creationId="{C36ABD6A-3F01-45DC-9018-54A1DC2564E1}"/>
          </ac:spMkLst>
        </pc:spChg>
        <pc:picChg chg="mod">
          <ac:chgData name="Libby Leusink" userId="S::libby.leusink@lethsd.ab.ca::e08a3d61-1a2f-4d3f-84ab-4fd4afc83cd2" providerId="AD" clId="Web-{7A0763CE-C183-0F2E-6352-4AB2157971E7}" dt="2020-09-03T15:29:21.507" v="7" actId="1076"/>
          <ac:picMkLst>
            <pc:docMk/>
            <pc:sldMk cId="1210406717" sldId="258"/>
            <ac:picMk id="5" creationId="{E802004D-7EB0-42C5-83A1-FDCE31A81B81}"/>
          </ac:picMkLst>
        </pc:picChg>
      </pc:sldChg>
      <pc:sldChg chg="delSp">
        <pc:chgData name="Libby Leusink" userId="S::libby.leusink@lethsd.ab.ca::e08a3d61-1a2f-4d3f-84ab-4fd4afc83cd2" providerId="AD" clId="Web-{7A0763CE-C183-0F2E-6352-4AB2157971E7}" dt="2020-09-03T15:29:27.726" v="8"/>
        <pc:sldMkLst>
          <pc:docMk/>
          <pc:sldMk cId="569424654" sldId="259"/>
        </pc:sldMkLst>
        <pc:spChg chg="del">
          <ac:chgData name="Libby Leusink" userId="S::libby.leusink@lethsd.ab.ca::e08a3d61-1a2f-4d3f-84ab-4fd4afc83cd2" providerId="AD" clId="Web-{7A0763CE-C183-0F2E-6352-4AB2157971E7}" dt="2020-09-03T15:29:27.726" v="8"/>
          <ac:spMkLst>
            <pc:docMk/>
            <pc:sldMk cId="569424654" sldId="259"/>
            <ac:spMk id="2" creationId="{F23D770B-85C6-4902-8AFF-19DB96D1490B}"/>
          </ac:spMkLst>
        </pc:spChg>
      </pc:sldChg>
      <pc:sldChg chg="delSp">
        <pc:chgData name="Libby Leusink" userId="S::libby.leusink@lethsd.ab.ca::e08a3d61-1a2f-4d3f-84ab-4fd4afc83cd2" providerId="AD" clId="Web-{7A0763CE-C183-0F2E-6352-4AB2157971E7}" dt="2020-09-03T15:29:32.913" v="9"/>
        <pc:sldMkLst>
          <pc:docMk/>
          <pc:sldMk cId="360777701" sldId="260"/>
        </pc:sldMkLst>
        <pc:spChg chg="del">
          <ac:chgData name="Libby Leusink" userId="S::libby.leusink@lethsd.ab.ca::e08a3d61-1a2f-4d3f-84ab-4fd4afc83cd2" providerId="AD" clId="Web-{7A0763CE-C183-0F2E-6352-4AB2157971E7}" dt="2020-09-03T15:29:32.913" v="9"/>
          <ac:spMkLst>
            <pc:docMk/>
            <pc:sldMk cId="360777701" sldId="260"/>
            <ac:spMk id="2" creationId="{D09EF4A8-6939-4DE5-BC7E-FD3702310B6D}"/>
          </ac:spMkLst>
        </pc:spChg>
      </pc:sldChg>
      <pc:sldChg chg="delSp modSp">
        <pc:chgData name="Libby Leusink" userId="S::libby.leusink@lethsd.ab.ca::e08a3d61-1a2f-4d3f-84ab-4fd4afc83cd2" providerId="AD" clId="Web-{7A0763CE-C183-0F2E-6352-4AB2157971E7}" dt="2020-09-03T15:30:19.351" v="76" actId="20577"/>
        <pc:sldMkLst>
          <pc:docMk/>
          <pc:sldMk cId="237266896" sldId="261"/>
        </pc:sldMkLst>
        <pc:spChg chg="del">
          <ac:chgData name="Libby Leusink" userId="S::libby.leusink@lethsd.ab.ca::e08a3d61-1a2f-4d3f-84ab-4fd4afc83cd2" providerId="AD" clId="Web-{7A0763CE-C183-0F2E-6352-4AB2157971E7}" dt="2020-09-03T15:29:40.132" v="10"/>
          <ac:spMkLst>
            <pc:docMk/>
            <pc:sldMk cId="237266896" sldId="261"/>
            <ac:spMk id="2" creationId="{C8FB4C2A-8640-4FEA-9F8D-FD3AFB516E0C}"/>
          </ac:spMkLst>
        </pc:spChg>
        <pc:spChg chg="mod">
          <ac:chgData name="Libby Leusink" userId="S::libby.leusink@lethsd.ab.ca::e08a3d61-1a2f-4d3f-84ab-4fd4afc83cd2" providerId="AD" clId="Web-{7A0763CE-C183-0F2E-6352-4AB2157971E7}" dt="2020-09-03T15:30:19.351" v="76" actId="20577"/>
          <ac:spMkLst>
            <pc:docMk/>
            <pc:sldMk cId="237266896" sldId="261"/>
            <ac:spMk id="4" creationId="{D2336D1F-1026-4B74-9191-D6FA246378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9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1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AC0BA796-2818-485A-B6EF-1432F124A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AA117-64BD-4660-833B-06E62DAD5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9486900" cy="12815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Destiny Discover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5278E-ADB1-4385-95FC-E3ACD8EC4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0" y="1738745"/>
            <a:ext cx="8115300" cy="1004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Searching and making holds in the classroom and at home</a:t>
            </a:r>
          </a:p>
        </p:txBody>
      </p:sp>
    </p:spTree>
    <p:extLst>
      <p:ext uri="{BB962C8B-B14F-4D97-AF65-F5344CB8AC3E}">
        <p14:creationId xmlns:p14="http://schemas.microsoft.com/office/powerpoint/2010/main" val="272975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03DC0F6-EFD3-45C3-B316-295FDB1EA3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xfrm>
            <a:off x="5183187" y="457201"/>
            <a:ext cx="6927947" cy="5403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6B1B5-0DA4-4A24-81F5-DA0AF168A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Enter mmh.lethsd.ab.ca into the search bar</a:t>
            </a:r>
          </a:p>
          <a:p>
            <a:endParaRPr lang="en-US"/>
          </a:p>
          <a:p>
            <a:r>
              <a:rPr lang="en-US"/>
              <a:t>Use the “Quick Links” tab on the right</a:t>
            </a:r>
          </a:p>
          <a:p>
            <a:endParaRPr lang="en-US"/>
          </a:p>
          <a:p>
            <a:r>
              <a:rPr lang="en-US"/>
              <a:t>Find “Learning Commons” option near the bottom</a:t>
            </a:r>
          </a:p>
        </p:txBody>
      </p:sp>
    </p:spTree>
    <p:extLst>
      <p:ext uri="{BB962C8B-B14F-4D97-AF65-F5344CB8AC3E}">
        <p14:creationId xmlns:p14="http://schemas.microsoft.com/office/powerpoint/2010/main" val="379403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802004D-7EB0-42C5-83A1-FDCE31A81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xfrm>
            <a:off x="4940733" y="613065"/>
            <a:ext cx="6172200" cy="5403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03B0E-730E-461B-B6F6-E217F76A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Choose Destiny Discover</a:t>
            </a:r>
          </a:p>
          <a:p>
            <a:endParaRPr lang="en-US"/>
          </a:p>
          <a:p>
            <a:r>
              <a:rPr lang="en-US"/>
              <a:t>Once on the main screen you can see: </a:t>
            </a:r>
          </a:p>
          <a:p>
            <a:r>
              <a:rPr lang="en-US"/>
              <a:t>	*recently added books</a:t>
            </a:r>
          </a:p>
          <a:p>
            <a:r>
              <a:rPr lang="en-US"/>
              <a:t>	*popular titles</a:t>
            </a:r>
          </a:p>
          <a:p>
            <a:r>
              <a:rPr lang="en-US"/>
              <a:t>	*search options</a:t>
            </a:r>
          </a:p>
          <a:p>
            <a:r>
              <a:rPr lang="en-US"/>
              <a:t>	*e-books</a:t>
            </a:r>
          </a:p>
          <a:p>
            <a:endParaRPr lang="en-US"/>
          </a:p>
          <a:p>
            <a:r>
              <a:rPr lang="en-US"/>
              <a:t>On the top right-hand corner is a login button</a:t>
            </a:r>
          </a:p>
          <a:p>
            <a:r>
              <a:rPr lang="en-US"/>
              <a:t>	*choose this and use your 	username and password</a:t>
            </a:r>
          </a:p>
          <a:p>
            <a:r>
              <a:rPr lang="en-US"/>
              <a:t>	ex. John.jones27@lethsd.ab.ca</a:t>
            </a:r>
          </a:p>
        </p:txBody>
      </p:sp>
    </p:spTree>
    <p:extLst>
      <p:ext uri="{BB962C8B-B14F-4D97-AF65-F5344CB8AC3E}">
        <p14:creationId xmlns:p14="http://schemas.microsoft.com/office/powerpoint/2010/main" val="121040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5ED821-8F8B-4198-A73E-008B12B800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5CD33-0ED6-4F80-A8F2-F178DF8D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80845"/>
            <a:ext cx="3932237" cy="4988144"/>
          </a:xfrm>
        </p:spPr>
        <p:txBody>
          <a:bodyPr>
            <a:normAutofit/>
          </a:bodyPr>
          <a:lstStyle/>
          <a:p>
            <a:r>
              <a:rPr lang="en-US"/>
              <a:t>Use the search bar at the top to find either:</a:t>
            </a:r>
          </a:p>
          <a:p>
            <a:r>
              <a:rPr lang="en-US"/>
              <a:t>	*a title</a:t>
            </a:r>
          </a:p>
          <a:p>
            <a:r>
              <a:rPr lang="en-US"/>
              <a:t>	*an author</a:t>
            </a:r>
          </a:p>
          <a:p>
            <a:r>
              <a:rPr lang="en-US"/>
              <a:t>	*a series</a:t>
            </a:r>
          </a:p>
          <a:p>
            <a:r>
              <a:rPr lang="en-US"/>
              <a:t>	*a subject</a:t>
            </a:r>
          </a:p>
          <a:p>
            <a:endParaRPr lang="en-US"/>
          </a:p>
          <a:p>
            <a:r>
              <a:rPr lang="en-US"/>
              <a:t>Hit enter or the magnifying glass at the end of the search bar.</a:t>
            </a:r>
          </a:p>
          <a:p>
            <a:endParaRPr lang="en-US"/>
          </a:p>
          <a:p>
            <a:r>
              <a:rPr lang="en-US"/>
              <a:t>Results will come up</a:t>
            </a:r>
          </a:p>
          <a:p>
            <a:endParaRPr lang="en-US"/>
          </a:p>
          <a:p>
            <a:r>
              <a:rPr lang="en-US"/>
              <a:t>If the book has a green corner on the left, it is available</a:t>
            </a:r>
          </a:p>
          <a:p>
            <a:r>
              <a:rPr lang="en-US"/>
              <a:t>If the book has a red corner, it is not available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38872E-B692-4EFE-B79C-535D4CB9FE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DD265-01BE-4903-ABFC-A34F299A0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If you click on the book or the title, it will give you more information about the book:</a:t>
            </a:r>
          </a:p>
          <a:p>
            <a:r>
              <a:rPr lang="en-US"/>
              <a:t>	*number of pages</a:t>
            </a:r>
          </a:p>
          <a:p>
            <a:r>
              <a:rPr lang="en-US"/>
              <a:t>	*year it was published</a:t>
            </a:r>
          </a:p>
          <a:p>
            <a:r>
              <a:rPr lang="en-US"/>
              <a:t>	*if there are any reviews </a:t>
            </a:r>
          </a:p>
          <a:p>
            <a:r>
              <a:rPr lang="en-US"/>
              <a:t>	*you can put it on hold or add it to 	a favorites list</a:t>
            </a:r>
          </a:p>
          <a:p>
            <a:r>
              <a:rPr lang="en-US"/>
              <a:t>	*there are also suggestions of other 	books you may like on the right</a:t>
            </a:r>
          </a:p>
        </p:txBody>
      </p:sp>
    </p:spTree>
    <p:extLst>
      <p:ext uri="{BB962C8B-B14F-4D97-AF65-F5344CB8AC3E}">
        <p14:creationId xmlns:p14="http://schemas.microsoft.com/office/powerpoint/2010/main" val="36077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36D1F-1026-4B74-9191-D6FA24637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You can repeat the process by searching something else.  Students can put 2 books on hold at a time.  They will be delivered during the scheduled book exchange time.</a:t>
            </a:r>
          </a:p>
          <a:p>
            <a:r>
              <a:rPr lang="en-US"/>
              <a:t>Books cannot go home but can be kept at school for as long as it takes to finish reading them.</a:t>
            </a:r>
          </a:p>
          <a:p>
            <a:r>
              <a:rPr lang="en-US"/>
              <a:t>Any questions or concerns can be communicated through email: sarah.renner@lethsd.ab.ca</a:t>
            </a:r>
          </a:p>
          <a:p>
            <a:endParaRPr lang="en-US"/>
          </a:p>
          <a:p>
            <a:r>
              <a:rPr lang="en-US"/>
              <a:t>Happy reading!!!!</a:t>
            </a:r>
          </a:p>
        </p:txBody>
      </p:sp>
      <p:pic>
        <p:nvPicPr>
          <p:cNvPr id="1030" name="Picture 6" descr="Review: Two pros aim to make it reading in 'How to Raise a Reader' - Los  Angeles Times">
            <a:extLst>
              <a:ext uri="{FF2B5EF4-FFF2-40B4-BE49-F238E27FC236}">
                <a16:creationId xmlns:a16="http://schemas.microsoft.com/office/drawing/2014/main" id="{FA0AFDC8-5535-4127-B6F5-3050CAAE064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xfrm>
            <a:off x="5397792" y="992187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689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E42CD9"/>
      </a:accent1>
      <a:accent2>
        <a:srgbClr val="911AD2"/>
      </a:accent2>
      <a:accent3>
        <a:srgbClr val="5C34E5"/>
      </a:accent3>
      <a:accent4>
        <a:srgbClr val="2B4BD6"/>
      </a:accent4>
      <a:accent5>
        <a:srgbClr val="2C9BE4"/>
      </a:accent5>
      <a:accent6>
        <a:srgbClr val="16B5B2"/>
      </a:accent6>
      <a:hlink>
        <a:srgbClr val="3F77B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4" ma:contentTypeDescription="Create a new document." ma:contentTypeScope="" ma:versionID="89cd79d48627138e67cbab0bf62ba2ff">
  <xsd:schema xmlns:xsd="http://www.w3.org/2001/XMLSchema" xmlns:xs="http://www.w3.org/2001/XMLSchema" xmlns:p="http://schemas.microsoft.com/office/2006/metadata/properties" xmlns:ns3="c17d24db-1525-423a-a246-76d2fc38ff69" targetNamespace="http://schemas.microsoft.com/office/2006/metadata/properties" ma:root="true" ma:fieldsID="75e6b57713b26c8d8fc14e969168d82e" ns3:_="">
    <xsd:import namespace="c17d24db-1525-423a-a246-76d2fc38ff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F5B4AF-9858-4C7D-8012-24EE88DE4B63}">
  <ds:schemaRefs>
    <ds:schemaRef ds:uri="c17d24db-1525-423a-a246-76d2fc38ff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4440C3-652C-4C73-83C2-47650F8524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F4FF7B-D24A-4DC4-9DF7-A5DC4CBE6FA0}">
  <ds:schemaRefs>
    <ds:schemaRef ds:uri="c17d24db-1525-423a-a246-76d2fc38ff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ClassicFrameVTI</vt:lpstr>
      <vt:lpstr>Destiny Discover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Destiny Discover</dc:title>
  <dc:creator>Sarah Renner</dc:creator>
  <cp:revision>1</cp:revision>
  <dcterms:created xsi:type="dcterms:W3CDTF">2020-09-02T15:14:48Z</dcterms:created>
  <dcterms:modified xsi:type="dcterms:W3CDTF">2020-09-03T16:34:10Z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